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1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77DB3E-6834-43FE-9CA7-F9BFAA568A1E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B4EE81D-C87F-429E-8672-5C8B6AF4E4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7776864" cy="550579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 smtClean="0"/>
              <a:t>МБОУ Сахаровская средняя общеобразовательная школа Алексеевского муниципального района Республики Татарстан</a:t>
            </a:r>
          </a:p>
          <a:p>
            <a:pPr marL="4572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Анализ качества образования за </a:t>
            </a:r>
          </a:p>
          <a:p>
            <a:pPr marL="45720" indent="0"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2016-2017 учебный год</a:t>
            </a:r>
            <a:endParaRPr lang="ru-RU" sz="3000" b="1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Директор школы: Долганова М. А.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13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8496944" cy="2555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0" y="2564904"/>
            <a:ext cx="8496944" cy="34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00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5351"/>
            <a:ext cx="8282412" cy="4265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21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340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7"/>
            <a:ext cx="6984776" cy="340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47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7632848" cy="636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08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826332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89200"/>
            <a:ext cx="8263320" cy="65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855616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4" y="4365104"/>
            <a:ext cx="8241616" cy="65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157192"/>
            <a:ext cx="6069013" cy="18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08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4664"/>
            <a:ext cx="859070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636912"/>
            <a:ext cx="9217023" cy="73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448194"/>
            <a:ext cx="8496943" cy="119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660608"/>
            <a:ext cx="8424935" cy="334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2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692696"/>
            <a:ext cx="7175351" cy="57606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1"/>
            <a:ext cx="777686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17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7" cy="6552728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КАЧЕСТВО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ДОШКОЛЬНОГО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Укомплектованность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ДОУ кадрами -100%.</a:t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ДОО прошло РМО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тему  «Повышение уровня коммуникативной компетенции учащихся, посредством форм организации учебной деятельности на уроках и занятиях (ДОУ) татарского языка» </a:t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Случаев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детского травматизма за текущий учебный год нет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6069013" cy="243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81128"/>
            <a:ext cx="6361113" cy="166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67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24935" cy="619268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805604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92" y="2708920"/>
            <a:ext cx="803477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14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96943" cy="63367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Второе место в  Республиканской олимпиаде юных изобретателей и рационализаторов «Кулибины 21 века»  - Ваничкин Никита (3 класс) и </a:t>
            </a:r>
            <a:r>
              <a:rPr lang="ru-RU" sz="24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Былинцев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Владислав (4 класс). Руководитель учитель физики </a:t>
            </a:r>
            <a:r>
              <a:rPr lang="ru-RU" sz="24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Былинцев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Глеб Анатольевич.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854203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428206"/>
            <a:ext cx="8280919" cy="98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50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1" cy="626469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568952" cy="3438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29000"/>
            <a:ext cx="6696744" cy="3237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01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2218"/>
            <a:ext cx="8676456" cy="2908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821433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26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96943" cy="252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8568952" cy="340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48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72667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842461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5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29</Words>
  <Application>Microsoft Office PowerPoint</Application>
  <PresentationFormat>Экран (4:3)</PresentationFormat>
  <Paragraphs>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                      КАЧЕСТВО ДОШКОЛЬНОГО ОБРАЗОВАНИЯ     Укомплектованность ДОУ кадрами -100%.         В ДОО прошло РМО на тему  «Повышение уровня коммуникативной компетенции учащихся, посредством форм организации учебной деятельности на уроках и занятиях (ДОУ) татарского языка»        Случаев детского травматизма за текущий учебный год нет </vt:lpstr>
      <vt:lpstr>Презентация PowerPoint</vt:lpstr>
      <vt:lpstr>      Второе место в  Республиканской олимпиаде юных изобретателей и рационализаторов «Кулибины 21 века»  - Ваничкин Никита (3 класс) и Былинцев Владислав (4 класс). Руководитель учитель физики Былинцев Глеб Анатольевич.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CHip</dc:creator>
  <cp:lastModifiedBy>CHip</cp:lastModifiedBy>
  <cp:revision>8</cp:revision>
  <dcterms:created xsi:type="dcterms:W3CDTF">2017-08-17T18:36:59Z</dcterms:created>
  <dcterms:modified xsi:type="dcterms:W3CDTF">2017-08-17T20:16:36Z</dcterms:modified>
</cp:coreProperties>
</file>